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4" r:id="rId4"/>
    <p:sldId id="263" r:id="rId5"/>
    <p:sldId id="332" r:id="rId6"/>
    <p:sldId id="285" r:id="rId7"/>
    <p:sldId id="296" r:id="rId8"/>
    <p:sldId id="259" r:id="rId9"/>
    <p:sldId id="266" r:id="rId10"/>
    <p:sldId id="338" r:id="rId11"/>
    <p:sldId id="337" r:id="rId12"/>
    <p:sldId id="331" r:id="rId13"/>
    <p:sldId id="336" r:id="rId14"/>
    <p:sldId id="272" r:id="rId15"/>
    <p:sldId id="262" r:id="rId16"/>
    <p:sldId id="260" r:id="rId17"/>
    <p:sldId id="340" r:id="rId18"/>
    <p:sldId id="273" r:id="rId19"/>
    <p:sldId id="339" r:id="rId20"/>
    <p:sldId id="271" r:id="rId21"/>
    <p:sldId id="258" r:id="rId22"/>
    <p:sldId id="267" r:id="rId23"/>
    <p:sldId id="269" r:id="rId24"/>
    <p:sldId id="261" r:id="rId25"/>
    <p:sldId id="270" r:id="rId26"/>
    <p:sldId id="341" r:id="rId27"/>
    <p:sldId id="335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19/10/2023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19/10/2023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19/10/2023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6357-054E-BBD8-B54A-514ADBBC3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ML 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3558-806F-260F-7667-2BB544256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taxonomy, application areas, engineering &amp; tech stack</a:t>
            </a:r>
          </a:p>
        </p:txBody>
      </p:sp>
    </p:spTree>
    <p:extLst>
      <p:ext uri="{BB962C8B-B14F-4D97-AF65-F5344CB8AC3E}">
        <p14:creationId xmlns:p14="http://schemas.microsoft.com/office/powerpoint/2010/main" val="269212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large language models (LLM)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1205"/>
            <a:ext cx="5157787" cy="823912"/>
          </a:xfrm>
        </p:spPr>
        <p:txBody>
          <a:bodyPr>
            <a:normAutofit/>
          </a:bodyPr>
          <a:lstStyle/>
          <a:p>
            <a:r>
              <a:rPr lang="en-GB" sz="2600" dirty="0"/>
              <a:t>classic/discriminative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45116"/>
            <a:ext cx="5157787" cy="4511233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LLM agents might use prediction or optimization models as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1205"/>
            <a:ext cx="5183188" cy="823912"/>
          </a:xfrm>
        </p:spPr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45117"/>
            <a:ext cx="5183188" cy="4511232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Classic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0584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 and yard management: slotting (e.g., via item affinity), </a:t>
            </a:r>
            <a:r>
              <a:rPr lang="en-GB" dirty="0" err="1"/>
              <a:t>labor</a:t>
            </a:r>
            <a:r>
              <a:rPr lang="en-GB" dirty="0"/>
              <a:t> management, tracking (computer vision)</a:t>
            </a:r>
          </a:p>
          <a:p>
            <a:r>
              <a:rPr lang="en-GB" dirty="0"/>
              <a:t>transportation (logistics and mobility): routing, ETA (e.g., in Google Maps via GNN), disruption predictions (e.g., stock-outs)</a:t>
            </a:r>
          </a:p>
          <a:p>
            <a:r>
              <a:rPr lang="en-GB" dirty="0"/>
              <a:t>retail: demand forecasting, replenishment, pricing, targeting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7051098" y="2528830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217593" y="3633904"/>
            <a:ext cx="4607678" cy="1587477"/>
            <a:chOff x="7217593" y="3633904"/>
            <a:chExt cx="4607678" cy="1587477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194635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740663" y="1804569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9001673" y="1943030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424991" y="610350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but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422887" y="5024495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34590" y="3898325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769700" y="4441532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22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88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9194" y="2412828"/>
            <a:ext cx="27412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endParaRPr lang="en-GB" sz="4000" dirty="0"/>
          </a:p>
          <a:p>
            <a:endParaRPr lang="en-GB" sz="4000" dirty="0"/>
          </a:p>
          <a:p>
            <a:r>
              <a:rPr lang="en-GB" sz="2400" dirty="0"/>
              <a:t>all applications from previous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7240988" y="2412828"/>
            <a:ext cx="2741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80" y="3429000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456679" y="5919589"/>
            <a:ext cx="4595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protein structure predictions: </a:t>
            </a:r>
            <a:r>
              <a:rPr lang="en-GB" dirty="0" err="1"/>
              <a:t>AlphaFold</a:t>
            </a:r>
            <a:r>
              <a:rPr lang="en-GB" dirty="0"/>
              <a:t> (GNN)</a:t>
            </a:r>
          </a:p>
        </p:txBody>
      </p:sp>
    </p:spTree>
    <p:extLst>
      <p:ext uri="{BB962C8B-B14F-4D97-AF65-F5344CB8AC3E}">
        <p14:creationId xmlns:p14="http://schemas.microsoft.com/office/powerpoint/2010/main" val="381672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(Discriminative)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classic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936</Words>
  <Application>Microsoft Office PowerPoint</Application>
  <PresentationFormat>Widescreen</PresentationFormat>
  <Paragraphs>222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游ゴシック</vt:lpstr>
      <vt:lpstr>AccordAlternate</vt:lpstr>
      <vt:lpstr>Arial</vt:lpstr>
      <vt:lpstr>Calibri</vt:lpstr>
      <vt:lpstr>Calibri Light</vt:lpstr>
      <vt:lpstr>Segoe UI Semibold</vt:lpstr>
      <vt:lpstr>Office Theme</vt:lpstr>
      <vt:lpstr>ML Products</vt:lpstr>
      <vt:lpstr>Most Famous Applications</vt:lpstr>
      <vt:lpstr>When To Use ML</vt:lpstr>
      <vt:lpstr>Taxonomy of ML Models</vt:lpstr>
      <vt:lpstr>Supervised Learning</vt:lpstr>
      <vt:lpstr>Algorithmic Families and Linear Building Blocks</vt:lpstr>
      <vt:lpstr>PowerPoint Presentation</vt:lpstr>
      <vt:lpstr>Classic (Discriminative) Models</vt:lpstr>
      <vt:lpstr>Generative Models</vt:lpstr>
      <vt:lpstr>Under The Hood: Foundation Models</vt:lpstr>
      <vt:lpstr>PowerPoint Presentation</vt:lpstr>
      <vt:lpstr>Text Generation</vt:lpstr>
      <vt:lpstr>Image Synthesis</vt:lpstr>
      <vt:lpstr>PowerPoint Presentation</vt:lpstr>
      <vt:lpstr>Application Areas</vt:lpstr>
      <vt:lpstr>Example for Classic Models: Supply Chain</vt:lpstr>
      <vt:lpstr>PowerPoint Presentation</vt:lpstr>
      <vt:lpstr>Biggest Business Impact of Generative AI</vt:lpstr>
      <vt:lpstr>Coding Assistant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19</cp:revision>
  <dcterms:created xsi:type="dcterms:W3CDTF">2023-09-26T07:24:08Z</dcterms:created>
  <dcterms:modified xsi:type="dcterms:W3CDTF">2023-10-19T19:32:41Z</dcterms:modified>
</cp:coreProperties>
</file>